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8" r:id="rId5"/>
    <p:sldId id="335" r:id="rId6"/>
    <p:sldId id="336" r:id="rId7"/>
    <p:sldId id="337" r:id="rId8"/>
    <p:sldId id="340" r:id="rId9"/>
    <p:sldId id="342" r:id="rId10"/>
    <p:sldId id="341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D041BA-4AFA-4F13-82BC-781365038C0F}" type="datetime1">
              <a:rPr lang="es-ES" smtClean="0"/>
              <a:t>03/10/2020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DB5A2-E9D4-4263-9451-16E1E8A66259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9C4F06-3B18-4450-8B5C-B6AF0DDC1F93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A5C0-0742-4BAF-A95B-E31DBCF725E0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168C6-B521-419C-B633-C989CA8C2FB2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D51705-F3ED-4B2B-9471-CD8F1DB522AA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84CCC-4056-4570-8AEA-229DEE3B12F8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C28A65-5BEE-4ADB-A5D5-FD0548AD2D25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EE06BA-6AC2-4F76-ABCF-8AC03FF29507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DC4E1-CD82-4576-A68D-23C747E06000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6E118DC5-BEF0-4E53-B12A-53F5EFA97F0A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8B830-4E13-48E9-A174-2A0024B11C61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14CF09-BEA9-4757-9980-E99B729AE1F1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C2663-CFA7-4042-A682-EEEA2E2604DA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024F09-AB3F-4BA8-9ECC-D65A50F28CD5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CB20F-B561-49B0-BC31-C8ACCAE24B8D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88806-B258-4010-9532-0211BFB15C20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862A7F-3772-4176-9089-87E19DB48C38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51AAC7-DB46-4328-BC35-DDB5193FF632}" type="datetime1">
              <a:rPr lang="es-ES" noProof="0" smtClean="0"/>
              <a:t>03/10/2020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6A80AEF-1058-4D07-A120-45C86EB1FB53}" type="datetime1">
              <a:rPr lang="es-ES" noProof="0" smtClean="0"/>
              <a:t>03/10/2020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abstrac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9"/>
            <a:ext cx="12192000" cy="685799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952" y="4402062"/>
            <a:ext cx="8428217" cy="94024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Global Fire Detect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063" y="5408277"/>
            <a:ext cx="8133478" cy="406566"/>
          </a:xfrm>
        </p:spPr>
        <p:txBody>
          <a:bodyPr rtlCol="0">
            <a:normAutofit/>
          </a:bodyPr>
          <a:lstStyle/>
          <a:p>
            <a:pPr rtl="0"/>
            <a:r>
              <a:rPr lang="es-ES" sz="1800" noProof="1"/>
              <a:t>NASA International Space Apps Challenge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6E8EA0-9C9D-4D99-8BA2-C76BEF063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174" y="4049396"/>
            <a:ext cx="3296224" cy="21360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ABC12B-6371-41A2-AAF9-2C77A804E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519" y="4402062"/>
            <a:ext cx="285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á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MX" sz="2000" noProof="1"/>
              <a:t>Ayudar a prevenir incendios forestales</a:t>
            </a:r>
          </a:p>
          <a:p>
            <a:pPr rtl="0">
              <a:lnSpc>
                <a:spcPct val="100000"/>
              </a:lnSpc>
            </a:pPr>
            <a:r>
              <a:rPr lang="es-MX" sz="2000" noProof="1"/>
              <a:t>Asistir a los bomberos a detectar rapidamente los incendios </a:t>
            </a:r>
          </a:p>
          <a:p>
            <a:pPr rtl="0">
              <a:lnSpc>
                <a:spcPct val="100000"/>
              </a:lnSpc>
            </a:pPr>
            <a:r>
              <a:rPr lang="es-MX" sz="2000" noProof="1"/>
              <a:t>Informar a las personas para que sepan que hacer ante un incendio</a:t>
            </a:r>
          </a:p>
          <a:p>
            <a:pPr rtl="0">
              <a:lnSpc>
                <a:spcPct val="100000"/>
              </a:lnSpc>
            </a:pPr>
            <a:r>
              <a:rPr lang="es-MX" sz="2000" noProof="1"/>
              <a:t>Tener un mapa para saber que zonas son mas propensas a un incendio</a:t>
            </a:r>
          </a:p>
          <a:p>
            <a:pPr rtl="0">
              <a:lnSpc>
                <a:spcPct val="100000"/>
              </a:lnSpc>
            </a:pPr>
            <a:r>
              <a:rPr lang="es-MX" sz="2000" noProof="1"/>
              <a:t>Visualizar las zonas las cuales tienen posibilidad de que se propague </a:t>
            </a:r>
            <a:endParaRPr lang="es-ES" sz="2000" noProof="1"/>
          </a:p>
          <a:p>
            <a:pPr rtl="0">
              <a:lnSpc>
                <a:spcPct val="100000"/>
              </a:lnSpc>
            </a:pPr>
            <a:endParaRPr lang="es-ES" sz="2000" noProof="1"/>
          </a:p>
          <a:p>
            <a:pPr rtl="0">
              <a:lnSpc>
                <a:spcPct val="100000"/>
              </a:lnSpc>
            </a:pPr>
            <a:endParaRPr lang="es-ES" sz="2000" noProof="1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895975" y="0"/>
            <a:ext cx="6296605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9" y="695790"/>
            <a:ext cx="5658335" cy="1080938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Proposito de la aplicacion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54A2A-8720-4609-A4BD-C1FE3FEE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/>
          <a:p>
            <a:r>
              <a:rPr lang="es-MX" dirty="0"/>
              <a:t>Características de la aplicación. </a:t>
            </a: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F9CB4A-5407-4FBD-82F3-09A50C207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4912" y="1834167"/>
            <a:ext cx="4582524" cy="4075089"/>
          </a:xfrm>
        </p:spPr>
        <p:txBody>
          <a:bodyPr anchor="ctr">
            <a:normAutofit/>
          </a:bodyPr>
          <a:lstStyle/>
          <a:p>
            <a:endParaRPr lang="es-MX" dirty="0"/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noProof="1"/>
              <a:t>La App cuenta con un mapa que utiliza los sensores MODIS/SAMP.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noProof="1"/>
              <a:t>En el mapa se indican zonas quemadas (color rojo).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noProof="1"/>
              <a:t>zonas ya incendiadas (amarillo).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noProof="1"/>
              <a:t> Zonas con poca probabilidad de incendio (verde).</a:t>
            </a:r>
            <a:endParaRPr lang="es-MX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D9D8D8F2-4734-492E-ACDF-31C633BBA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7250" y="4739432"/>
            <a:ext cx="921912" cy="933109"/>
          </a:xfr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A90CA99-1397-471F-B98B-CDB83343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17" y="1185459"/>
            <a:ext cx="3148255" cy="445276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113CACB-E001-4CFC-8FFE-269FA46B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700" y="4636655"/>
            <a:ext cx="1307859" cy="122551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BE61546-AC0A-40AE-BE29-3C0704309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885" y="995833"/>
            <a:ext cx="1271835" cy="268498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B3A0868-D9CD-4F23-8CEC-476414A20FF2}"/>
              </a:ext>
            </a:extLst>
          </p:cNvPr>
          <p:cNvSpPr txBox="1"/>
          <p:nvPr/>
        </p:nvSpPr>
        <p:spPr>
          <a:xfrm>
            <a:off x="6409162" y="2904986"/>
            <a:ext cx="180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Zona Incendiándose</a:t>
            </a:r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A18C5FF-65F9-4CB3-94E4-69E820D421A4}"/>
              </a:ext>
            </a:extLst>
          </p:cNvPr>
          <p:cNvSpPr txBox="1"/>
          <p:nvPr/>
        </p:nvSpPr>
        <p:spPr>
          <a:xfrm>
            <a:off x="6488021" y="4882820"/>
            <a:ext cx="164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Zonas ya incendiadas </a:t>
            </a:r>
            <a:endParaRPr lang="es-AR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97F814A-916F-4056-A326-1E92BAD89AD6}"/>
              </a:ext>
            </a:extLst>
          </p:cNvPr>
          <p:cNvSpPr txBox="1"/>
          <p:nvPr/>
        </p:nvSpPr>
        <p:spPr>
          <a:xfrm>
            <a:off x="9779559" y="2963634"/>
            <a:ext cx="211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Zonas de posibles incendios</a:t>
            </a:r>
            <a:endParaRPr lang="es-AR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E181B82-A44E-4F78-920A-C9B4DEFFA975}"/>
              </a:ext>
            </a:extLst>
          </p:cNvPr>
          <p:cNvSpPr txBox="1"/>
          <p:nvPr/>
        </p:nvSpPr>
        <p:spPr>
          <a:xfrm>
            <a:off x="9794720" y="4882820"/>
            <a:ext cx="2110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Zonas de poca posibilidad de incendios</a:t>
            </a:r>
            <a:endParaRPr lang="es-AR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110007B-106E-4C1B-8553-5535253B2EA2}"/>
              </a:ext>
            </a:extLst>
          </p:cNvPr>
          <p:cNvSpPr txBox="1"/>
          <p:nvPr/>
        </p:nvSpPr>
        <p:spPr>
          <a:xfrm>
            <a:off x="7915851" y="2137290"/>
            <a:ext cx="153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POINT: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20526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DC7A1-7839-4A71-92F9-4292A11A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Funcionamiento de la aplicación 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69B735-60B6-491C-9C77-B725F7382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673" y="2176566"/>
            <a:ext cx="4472327" cy="693135"/>
          </a:xfrm>
        </p:spPr>
        <p:txBody>
          <a:bodyPr>
            <a:normAutofit lnSpcReduction="10000"/>
          </a:bodyPr>
          <a:lstStyle/>
          <a:p>
            <a:r>
              <a:rPr lang="es-MX" dirty="0"/>
              <a:t>Mapa general de la zona afectada</a:t>
            </a:r>
            <a:endParaRPr lang="es-A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FDAA44-CF4F-4396-9706-85DF4110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5171" y="3194991"/>
            <a:ext cx="2901323" cy="3118692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C1ED09-3B08-4E26-BC26-57960FF5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5866" y="2177625"/>
            <a:ext cx="4474028" cy="692076"/>
          </a:xfrm>
        </p:spPr>
        <p:txBody>
          <a:bodyPr>
            <a:normAutofit lnSpcReduction="10000"/>
          </a:bodyPr>
          <a:lstStyle/>
          <a:p>
            <a:r>
              <a:rPr lang="es-MX" dirty="0"/>
              <a:t>Mapa concreto de la zona del incendio</a:t>
            </a:r>
            <a:endParaRPr lang="es-AR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C3408DF-FD3E-4DD3-9534-40049CDB66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159264" y="3028948"/>
            <a:ext cx="3126386" cy="3576353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6FE67217-99E9-42B9-8214-7F8D5F21C290}"/>
              </a:ext>
            </a:extLst>
          </p:cNvPr>
          <p:cNvSpPr/>
          <p:nvPr/>
        </p:nvSpPr>
        <p:spPr>
          <a:xfrm>
            <a:off x="2232401" y="4213162"/>
            <a:ext cx="1448726" cy="541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Marcador de contenido 11">
            <a:extLst>
              <a:ext uri="{FF2B5EF4-FFF2-40B4-BE49-F238E27FC236}">
                <a16:creationId xmlns:a16="http://schemas.microsoft.com/office/drawing/2014/main" id="{93EC3DF6-B1FA-4F6A-BE0A-554051D3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12" y="3092208"/>
            <a:ext cx="1830490" cy="3324259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69AFA836-2DB3-46B9-822C-3B00268E1258}"/>
              </a:ext>
            </a:extLst>
          </p:cNvPr>
          <p:cNvSpPr/>
          <p:nvPr/>
        </p:nvSpPr>
        <p:spPr>
          <a:xfrm>
            <a:off x="6775951" y="4259814"/>
            <a:ext cx="1259830" cy="494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6819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E5A9-C7A1-47BB-AA79-CF6EA2DD3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/>
          <a:p>
            <a:r>
              <a:rPr lang="es-AR" dirty="0"/>
              <a:t>Categorías de incendios</a:t>
            </a:r>
            <a:endParaRPr lang="en-US" dirty="0"/>
          </a:p>
        </p:txBody>
      </p:sp>
      <p:pic>
        <p:nvPicPr>
          <p:cNvPr id="6" name="Picture Placeholder 5" descr="A sunset over a fire&#10;&#10;Description automatically generated">
            <a:extLst>
              <a:ext uri="{FF2B5EF4-FFF2-40B4-BE49-F238E27FC236}">
                <a16:creationId xmlns:a16="http://schemas.microsoft.com/office/drawing/2014/main" id="{9BC3476E-CB42-4D04-BEE1-34511B52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7" r="1" b="1928"/>
          <a:stretch/>
        </p:blipFill>
        <p:spPr>
          <a:xfrm>
            <a:off x="4685846" y="2336873"/>
            <a:ext cx="5608336" cy="359931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43203-8A1B-4197-B2B5-08F834E55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752078"/>
            <a:ext cx="3936067" cy="2915893"/>
          </a:xfrm>
        </p:spPr>
        <p:txBody>
          <a:bodyPr anchor="ctr">
            <a:noAutofit/>
          </a:bodyPr>
          <a:lstStyle/>
          <a:p>
            <a:r>
              <a:rPr lang="es-ES" sz="1400" dirty="0">
                <a:solidFill>
                  <a:schemeClr val="tx2">
                    <a:lumMod val="10000"/>
                  </a:schemeClr>
                </a:solidFill>
              </a:rPr>
              <a:t>Nivel I.</a:t>
            </a:r>
            <a:r>
              <a:rPr lang="es-ES" sz="1400" dirty="0"/>
              <a:t> </a:t>
            </a:r>
            <a:r>
              <a:rPr lang="es-MX" sz="1400" dirty="0"/>
              <a:t>Los incendios de pequeña dimensión. Para ser controlados requieren sólo de personal voluntario de las comunidades.</a:t>
            </a:r>
          </a:p>
          <a:p>
            <a:r>
              <a:rPr lang="es-ES" sz="1400" dirty="0">
                <a:solidFill>
                  <a:schemeClr val="tx2">
                    <a:lumMod val="10000"/>
                  </a:schemeClr>
                </a:solidFill>
              </a:rPr>
              <a:t>Nivel II. </a:t>
            </a:r>
            <a:r>
              <a:rPr lang="es-MX" sz="1400" dirty="0"/>
              <a:t>Incendios de proporción mediana. Para ser controlados requieren de la participación de otras instituciones como Protección Civil, Secretaría de la Defensa Nacional, Gobierno municipal y otras instancias del Gobierno estatal</a:t>
            </a:r>
            <a:endParaRPr lang="es-ES" sz="1400" dirty="0"/>
          </a:p>
          <a:p>
            <a:r>
              <a:rPr lang="es-ES" sz="1400" dirty="0">
                <a:solidFill>
                  <a:schemeClr val="tx2">
                    <a:lumMod val="10000"/>
                  </a:schemeClr>
                </a:solidFill>
              </a:rPr>
              <a:t>Nivel III. </a:t>
            </a:r>
            <a:r>
              <a:rPr lang="es-MX" sz="1400" dirty="0"/>
              <a:t>Incendios de magnitud. Requieren de la participación y recursos de otras instituciones del Gobierno federal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401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A9167-94B4-4BA0-B5B3-A735CD2B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Los Sensores utilizados para esta App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CCC0B2-8F1C-4E63-9529-FF504102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11" y="2246050"/>
            <a:ext cx="4907740" cy="1080937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Sensor MODIS (Moderate Resolution Imaging Spectroradiometer): </a:t>
            </a:r>
            <a:r>
              <a:rPr lang="es-MX" dirty="0"/>
              <a:t>el sensor MODIS es un sensor que identifica las radiaciones infrarrojas emitidas por los incendios, estas radiaciones pueden ser traducidas rápidamente a un mapa donde se muestren todos los focos de incendios</a:t>
            </a:r>
            <a:endParaRPr lang="es-AR" dirty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D5B4E974-C1B1-4B82-969E-A3A7FFF38F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1894" y="3501528"/>
            <a:ext cx="4907740" cy="2805219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AC6E983-C891-428C-89FA-B4F622455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9254" y="2130138"/>
            <a:ext cx="4835435" cy="129886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Sensor SMAP (Soil Moisture Active Passive): </a:t>
            </a:r>
            <a:r>
              <a:rPr lang="es-MX" dirty="0"/>
              <a:t>SMAP está diseñado para medir la humedad del suelo, cada 2-3 días. Esto permite observar cambios en todo el mundo en escalas de tiempo que van desde grandes tormentas hasta mediciones repetidas de cambios a lo largo de las estaciones.</a:t>
            </a:r>
            <a:endParaRPr lang="es-AR" dirty="0"/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87D31322-7B86-49DD-9310-6ACBC66547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049069" y="3501528"/>
            <a:ext cx="3096712" cy="2477370"/>
          </a:xfrm>
        </p:spPr>
      </p:pic>
    </p:spTree>
    <p:extLst>
      <p:ext uri="{BB962C8B-B14F-4D97-AF65-F5344CB8AC3E}">
        <p14:creationId xmlns:p14="http://schemas.microsoft.com/office/powerpoint/2010/main" val="359978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F3A3-A4FC-4E04-A36A-0941DE05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Tecnologías usadas en los incendios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55DC8-9830-4F82-8408-3DE506BBD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6261" y="2138645"/>
            <a:ext cx="5562286" cy="4062335"/>
          </a:xfrm>
        </p:spPr>
        <p:txBody>
          <a:bodyPr>
            <a:normAutofit/>
          </a:bodyPr>
          <a:lstStyle/>
          <a:p>
            <a:r>
              <a:rPr lang="es-ES" dirty="0"/>
              <a:t>Otra de las tecnologías mas Utilizadas, es el uso de drones, que permite reducir costos al prevenir o detectar con más eficacia y rapidez cualquier posible incendio. Además evita poner en riesgo la vida de personas para llegar a lugares de difícil acceso. Se podría utilizar junto a la aplicación para eliminar los focos detectados por el sensor MODIS y evitar un incendio de mayor magnitud </a:t>
            </a:r>
            <a:endParaRPr lang="en-US" dirty="0"/>
          </a:p>
        </p:txBody>
      </p:sp>
      <p:pic>
        <p:nvPicPr>
          <p:cNvPr id="10" name="Picture Placeholder 9" descr="A mountain with smoke coming out of it&#10;&#10;Description automatically generated">
            <a:extLst>
              <a:ext uri="{FF2B5EF4-FFF2-40B4-BE49-F238E27FC236}">
                <a16:creationId xmlns:a16="http://schemas.microsoft.com/office/drawing/2014/main" id="{6CEF1657-ED9E-456A-BE6A-67CE1F979D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772" r="12772"/>
          <a:stretch>
            <a:fillRect/>
          </a:stretch>
        </p:blipFill>
        <p:spPr>
          <a:xfrm>
            <a:off x="6096000" y="2300989"/>
            <a:ext cx="5425849" cy="3599312"/>
          </a:xfrm>
        </p:spPr>
      </p:pic>
    </p:spTree>
    <p:extLst>
      <p:ext uri="{BB962C8B-B14F-4D97-AF65-F5344CB8AC3E}">
        <p14:creationId xmlns:p14="http://schemas.microsoft.com/office/powerpoint/2010/main" val="351632223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66_TF11161285.potx" id="{7325A28F-9247-498D-87B6-0BF3CD31B6DD}" vid="{40543C41-23B4-4E6D-9C45-DEE328816E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396</Words>
  <Application>Microsoft Office PowerPoint</Application>
  <PresentationFormat>Panorámica</PresentationFormat>
  <Paragraphs>33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Berlín</vt:lpstr>
      <vt:lpstr>Global Fire Detect</vt:lpstr>
      <vt:lpstr>Proposito de la aplicacion</vt:lpstr>
      <vt:lpstr>Características de la aplicación. </vt:lpstr>
      <vt:lpstr>Funcionamiento de la aplicación </vt:lpstr>
      <vt:lpstr>Categorías de incendios</vt:lpstr>
      <vt:lpstr>Los Sensores utilizados para esta App</vt:lpstr>
      <vt:lpstr>Tecnologías usadas en los incendios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Fire Detect</dc:title>
  <dc:creator>agusbajoterra055@gmail.com</dc:creator>
  <cp:lastModifiedBy>koala furfy</cp:lastModifiedBy>
  <cp:revision>13</cp:revision>
  <dcterms:created xsi:type="dcterms:W3CDTF">2020-10-03T17:18:35Z</dcterms:created>
  <dcterms:modified xsi:type="dcterms:W3CDTF">2020-10-03T23:01:32Z</dcterms:modified>
</cp:coreProperties>
</file>